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12" name="內文層級一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名言語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王大明"/>
          <p:cNvSpPr/>
          <p:nvPr>
            <p:ph type="body" sz="quarter" idx="13"/>
          </p:nvPr>
        </p:nvSpPr>
        <p:spPr>
          <a:xfrm>
            <a:off x="3748505" y="5658852"/>
            <a:ext cx="5507791" cy="4090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–王大明</a:t>
            </a:r>
          </a:p>
        </p:txBody>
      </p:sp>
      <p:sp>
        <p:nvSpPr>
          <p:cNvPr id="94" name="「在此輸入名言語錄。」"/>
          <p:cNvSpPr/>
          <p:nvPr>
            <p:ph type="body" sz="quarter" idx="14"/>
          </p:nvPr>
        </p:nvSpPr>
        <p:spPr>
          <a:xfrm>
            <a:off x="3748505" y="4404894"/>
            <a:ext cx="5507791" cy="663075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3400"/>
            </a:lvl1pPr>
          </a:lstStyle>
          <a:p>
            <a:pPr/>
            <a:r>
              <a:t>「在此輸入名言語錄。」</a:t>
            </a:r>
          </a:p>
        </p:txBody>
      </p:sp>
      <p:sp>
        <p:nvSpPr>
          <p:cNvPr id="95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影像"/>
          <p:cNvSpPr/>
          <p:nvPr>
            <p:ph type="pic" sz="half" idx="13"/>
          </p:nvPr>
        </p:nvSpPr>
        <p:spPr>
          <a:xfrm>
            <a:off x="3080083" y="2310063"/>
            <a:ext cx="6844633" cy="5133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幻燈片編號"/>
          <p:cNvSpPr txBox="1"/>
          <p:nvPr>
            <p:ph type="sldNum" sz="quarter" idx="2"/>
          </p:nvPr>
        </p:nvSpPr>
        <p:spPr>
          <a:xfrm>
            <a:off x="9516069" y="7159561"/>
            <a:ext cx="263889" cy="26937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影像"/>
          <p:cNvSpPr/>
          <p:nvPr>
            <p:ph type="pic" sz="quarter" idx="13"/>
          </p:nvPr>
        </p:nvSpPr>
        <p:spPr>
          <a:xfrm>
            <a:off x="3925636" y="2644273"/>
            <a:ext cx="5146844" cy="31148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大標題文字"/>
          <p:cNvSpPr txBox="1"/>
          <p:nvPr>
            <p:ph type="title"/>
          </p:nvPr>
        </p:nvSpPr>
        <p:spPr>
          <a:xfrm>
            <a:off x="3748505" y="5846010"/>
            <a:ext cx="5507791" cy="748633"/>
          </a:xfrm>
          <a:prstGeom prst="rect">
            <a:avLst/>
          </a:prstGeom>
        </p:spPr>
        <p:txBody>
          <a:bodyPr/>
          <a:lstStyle/>
          <a:p>
            <a:pPr/>
            <a:r>
              <a:t>大標題文字</a:t>
            </a:r>
          </a:p>
        </p:txBody>
      </p:sp>
      <p:sp>
        <p:nvSpPr>
          <p:cNvPr id="22" name="內文層級一…"/>
          <p:cNvSpPr txBox="1"/>
          <p:nvPr>
            <p:ph type="body" sz="quarter" idx="1"/>
          </p:nvPr>
        </p:nvSpPr>
        <p:spPr>
          <a:xfrm>
            <a:off x="3748505" y="6621378"/>
            <a:ext cx="5507791" cy="594896"/>
          </a:xfrm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3" name="幻燈片編號"/>
          <p:cNvSpPr txBox="1"/>
          <p:nvPr>
            <p:ph type="sldNum" sz="quarter" idx="2"/>
          </p:nvPr>
        </p:nvSpPr>
        <p:spPr>
          <a:xfrm>
            <a:off x="6367114" y="7176168"/>
            <a:ext cx="263888" cy="2693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大標題文字"/>
          <p:cNvSpPr txBox="1"/>
          <p:nvPr>
            <p:ph type="title"/>
          </p:nvPr>
        </p:nvSpPr>
        <p:spPr>
          <a:xfrm>
            <a:off x="3748505" y="4007852"/>
            <a:ext cx="5507791" cy="1737896"/>
          </a:xfrm>
          <a:prstGeom prst="rect">
            <a:avLst/>
          </a:prstGeom>
        </p:spPr>
        <p:txBody>
          <a:bodyPr anchor="ctr"/>
          <a:lstStyle/>
          <a:p>
            <a:pPr/>
            <a:r>
              <a:t>大標題文字</a:t>
            </a:r>
          </a:p>
        </p:txBody>
      </p:sp>
      <p:sp>
        <p:nvSpPr>
          <p:cNvPr id="3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影像"/>
          <p:cNvSpPr/>
          <p:nvPr>
            <p:ph type="pic" sz="quarter" idx="13"/>
          </p:nvPr>
        </p:nvSpPr>
        <p:spPr>
          <a:xfrm>
            <a:off x="6616031" y="2644273"/>
            <a:ext cx="2807369" cy="433137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大標題文字"/>
          <p:cNvSpPr txBox="1"/>
          <p:nvPr>
            <p:ph type="title"/>
          </p:nvPr>
        </p:nvSpPr>
        <p:spPr>
          <a:xfrm>
            <a:off x="3581400" y="2644273"/>
            <a:ext cx="2807369" cy="2098843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/>
            <a:r>
              <a:t>大標題文字</a:t>
            </a:r>
          </a:p>
        </p:txBody>
      </p:sp>
      <p:sp>
        <p:nvSpPr>
          <p:cNvPr id="40" name="內文層級一…"/>
          <p:cNvSpPr txBox="1"/>
          <p:nvPr>
            <p:ph type="body" sz="quarter" idx="1"/>
          </p:nvPr>
        </p:nvSpPr>
        <p:spPr>
          <a:xfrm>
            <a:off x="3581400" y="4816642"/>
            <a:ext cx="2807369" cy="2159001"/>
          </a:xfrm>
          <a:prstGeom prst="rect">
            <a:avLst/>
          </a:prstGeom>
        </p:spPr>
        <p:txBody>
          <a:bodyPr/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1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 - 上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大標題文字"/>
          <p:cNvSpPr txBox="1"/>
          <p:nvPr>
            <p:ph type="title"/>
          </p:nvPr>
        </p:nvSpPr>
        <p:spPr>
          <a:xfrm>
            <a:off x="3581400" y="2544010"/>
            <a:ext cx="5842001" cy="1136317"/>
          </a:xfrm>
          <a:prstGeom prst="rect">
            <a:avLst/>
          </a:prstGeom>
        </p:spPr>
        <p:txBody>
          <a:bodyPr anchor="ctr"/>
          <a:lstStyle/>
          <a:p>
            <a:pPr/>
            <a:r>
              <a:t>大標題文字</a:t>
            </a:r>
          </a:p>
        </p:txBody>
      </p:sp>
      <p:sp>
        <p:nvSpPr>
          <p:cNvPr id="49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大標題文字"/>
          <p:cNvSpPr txBox="1"/>
          <p:nvPr>
            <p:ph type="title"/>
          </p:nvPr>
        </p:nvSpPr>
        <p:spPr>
          <a:xfrm>
            <a:off x="3581400" y="2544010"/>
            <a:ext cx="5842001" cy="1136317"/>
          </a:xfrm>
          <a:prstGeom prst="rect">
            <a:avLst/>
          </a:prstGeom>
        </p:spPr>
        <p:txBody>
          <a:bodyPr anchor="ctr"/>
          <a:lstStyle/>
          <a:p>
            <a:pPr/>
            <a:r>
              <a:t>大標題文字</a:t>
            </a:r>
          </a:p>
        </p:txBody>
      </p:sp>
      <p:sp>
        <p:nvSpPr>
          <p:cNvPr id="57" name="內文層級一…"/>
          <p:cNvSpPr txBox="1"/>
          <p:nvPr>
            <p:ph type="body" sz="quarter" idx="1"/>
          </p:nvPr>
        </p:nvSpPr>
        <p:spPr>
          <a:xfrm>
            <a:off x="3581400" y="3680326"/>
            <a:ext cx="5842001" cy="3308685"/>
          </a:xfrm>
          <a:prstGeom prst="rect">
            <a:avLst/>
          </a:prstGeom>
        </p:spPr>
        <p:txBody>
          <a:bodyPr anchor="ctr"/>
          <a:lstStyle>
            <a:lvl1pPr marL="395111" indent="-395111" algn="l">
              <a:spcBef>
                <a:spcPts val="4200"/>
              </a:spcBef>
              <a:buSzPct val="75000"/>
              <a:buChar char="•"/>
              <a:defRPr sz="3200"/>
            </a:lvl1pPr>
            <a:lvl2pPr marL="839611" indent="-395111" algn="l">
              <a:spcBef>
                <a:spcPts val="4200"/>
              </a:spcBef>
              <a:buSzPct val="75000"/>
              <a:buChar char="•"/>
              <a:defRPr sz="3200"/>
            </a:lvl2pPr>
            <a:lvl3pPr marL="1284111" indent="-395111" algn="l">
              <a:spcBef>
                <a:spcPts val="4200"/>
              </a:spcBef>
              <a:buSzPct val="75000"/>
              <a:buChar char="•"/>
              <a:defRPr sz="3200"/>
            </a:lvl3pPr>
            <a:lvl4pPr marL="1728611" indent="-395111" algn="l">
              <a:spcBef>
                <a:spcPts val="4200"/>
              </a:spcBef>
              <a:buSzPct val="75000"/>
              <a:buChar char="•"/>
              <a:defRPr sz="3200"/>
            </a:lvl4pPr>
            <a:lvl5pPr marL="2173111" indent="-395111" algn="l">
              <a:spcBef>
                <a:spcPts val="4200"/>
              </a:spcBef>
              <a:buSzPct val="75000"/>
              <a:buChar char="•"/>
              <a:defRPr sz="32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5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影像"/>
          <p:cNvSpPr/>
          <p:nvPr>
            <p:ph type="pic" sz="quarter" idx="13"/>
          </p:nvPr>
        </p:nvSpPr>
        <p:spPr>
          <a:xfrm>
            <a:off x="6616031" y="3680326"/>
            <a:ext cx="2807369" cy="330868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大標題文字"/>
          <p:cNvSpPr txBox="1"/>
          <p:nvPr>
            <p:ph type="title"/>
          </p:nvPr>
        </p:nvSpPr>
        <p:spPr>
          <a:xfrm>
            <a:off x="3581400" y="2544010"/>
            <a:ext cx="5842001" cy="1136317"/>
          </a:xfrm>
          <a:prstGeom prst="rect">
            <a:avLst/>
          </a:prstGeom>
        </p:spPr>
        <p:txBody>
          <a:bodyPr anchor="ctr"/>
          <a:lstStyle/>
          <a:p>
            <a:pPr/>
            <a:r>
              <a:t>大標題文字</a:t>
            </a:r>
          </a:p>
        </p:txBody>
      </p:sp>
      <p:sp>
        <p:nvSpPr>
          <p:cNvPr id="67" name="內文層級一…"/>
          <p:cNvSpPr txBox="1"/>
          <p:nvPr>
            <p:ph type="body" sz="quarter" idx="1"/>
          </p:nvPr>
        </p:nvSpPr>
        <p:spPr>
          <a:xfrm>
            <a:off x="3581400" y="3680326"/>
            <a:ext cx="2807369" cy="3308685"/>
          </a:xfrm>
          <a:prstGeom prst="rect">
            <a:avLst/>
          </a:prstGeom>
        </p:spPr>
        <p:txBody>
          <a:bodyPr anchor="ctr"/>
          <a:lstStyle>
            <a:lvl1pPr marL="293914" indent="-293914" algn="l">
              <a:spcBef>
                <a:spcPts val="3200"/>
              </a:spcBef>
              <a:buSzPct val="75000"/>
              <a:buChar char="•"/>
              <a:defRPr sz="2400"/>
            </a:lvl1pPr>
            <a:lvl2pPr marL="636814" indent="-293914" algn="l">
              <a:spcBef>
                <a:spcPts val="3200"/>
              </a:spcBef>
              <a:buSzPct val="75000"/>
              <a:buChar char="•"/>
              <a:defRPr sz="2400"/>
            </a:lvl2pPr>
            <a:lvl3pPr marL="979714" indent="-293914" algn="l">
              <a:spcBef>
                <a:spcPts val="3200"/>
              </a:spcBef>
              <a:buSzPct val="75000"/>
              <a:buChar char="•"/>
              <a:defRPr sz="2400"/>
            </a:lvl3pPr>
            <a:lvl4pPr marL="1322614" indent="-293914" algn="l">
              <a:spcBef>
                <a:spcPts val="3200"/>
              </a:spcBef>
              <a:buSzPct val="75000"/>
              <a:buChar char="•"/>
              <a:defRPr sz="2400"/>
            </a:lvl4pPr>
            <a:lvl5pPr marL="1665514" indent="-293914" algn="l">
              <a:spcBef>
                <a:spcPts val="3200"/>
              </a:spcBef>
              <a:buSzPct val="75000"/>
              <a:buChar char="•"/>
              <a:defRPr sz="24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8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內文層級一…"/>
          <p:cNvSpPr txBox="1"/>
          <p:nvPr>
            <p:ph type="body" sz="quarter" idx="1"/>
          </p:nvPr>
        </p:nvSpPr>
        <p:spPr>
          <a:xfrm>
            <a:off x="3581400" y="2978484"/>
            <a:ext cx="5842001" cy="3796632"/>
          </a:xfrm>
          <a:prstGeom prst="rect">
            <a:avLst/>
          </a:prstGeom>
        </p:spPr>
        <p:txBody>
          <a:bodyPr anchor="ctr"/>
          <a:lstStyle>
            <a:lvl1pPr marL="395111" indent="-395111" algn="l">
              <a:spcBef>
                <a:spcPts val="4200"/>
              </a:spcBef>
              <a:buSzPct val="75000"/>
              <a:buChar char="•"/>
              <a:defRPr sz="3200"/>
            </a:lvl1pPr>
            <a:lvl2pPr marL="839611" indent="-395111" algn="l">
              <a:spcBef>
                <a:spcPts val="4200"/>
              </a:spcBef>
              <a:buSzPct val="75000"/>
              <a:buChar char="•"/>
              <a:defRPr sz="3200"/>
            </a:lvl2pPr>
            <a:lvl3pPr marL="1284111" indent="-395111" algn="l">
              <a:spcBef>
                <a:spcPts val="4200"/>
              </a:spcBef>
              <a:buSzPct val="75000"/>
              <a:buChar char="•"/>
              <a:defRPr sz="3200"/>
            </a:lvl3pPr>
            <a:lvl4pPr marL="1728611" indent="-395111" algn="l">
              <a:spcBef>
                <a:spcPts val="4200"/>
              </a:spcBef>
              <a:buSzPct val="75000"/>
              <a:buChar char="•"/>
              <a:defRPr sz="3200"/>
            </a:lvl4pPr>
            <a:lvl5pPr marL="2173111" indent="-395111" algn="l">
              <a:spcBef>
                <a:spcPts val="4200"/>
              </a:spcBef>
              <a:buSzPct val="75000"/>
              <a:buChar char="•"/>
              <a:defRPr sz="3200"/>
            </a:lvl5pPr>
          </a:lstStyle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一頁三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影像"/>
          <p:cNvSpPr/>
          <p:nvPr>
            <p:ph type="pic" sz="quarter" idx="13"/>
          </p:nvPr>
        </p:nvSpPr>
        <p:spPr>
          <a:xfrm>
            <a:off x="6616031" y="4990431"/>
            <a:ext cx="2807369" cy="19852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影像"/>
          <p:cNvSpPr/>
          <p:nvPr>
            <p:ph type="pic" sz="quarter" idx="14"/>
          </p:nvPr>
        </p:nvSpPr>
        <p:spPr>
          <a:xfrm>
            <a:off x="6619304" y="2777957"/>
            <a:ext cx="2807369" cy="19852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影像"/>
          <p:cNvSpPr/>
          <p:nvPr>
            <p:ph type="pic" sz="quarter" idx="15"/>
          </p:nvPr>
        </p:nvSpPr>
        <p:spPr>
          <a:xfrm>
            <a:off x="3581400" y="2777957"/>
            <a:ext cx="2807369" cy="41976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幻燈片編號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/>
          <p:nvPr>
            <p:ph type="title"/>
          </p:nvPr>
        </p:nvSpPr>
        <p:spPr>
          <a:xfrm>
            <a:off x="3748505" y="3172326"/>
            <a:ext cx="5507791" cy="17378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b">
            <a:normAutofit fontScale="100000" lnSpcReduction="0"/>
          </a:bodyPr>
          <a:lstStyle/>
          <a:p>
            <a:pPr/>
            <a:r>
              <a:t>大標題文字</a:t>
            </a:r>
          </a:p>
        </p:txBody>
      </p:sp>
      <p:sp>
        <p:nvSpPr>
          <p:cNvPr id="3" name="內文層級一…"/>
          <p:cNvSpPr txBox="1"/>
          <p:nvPr>
            <p:ph type="body" idx="1"/>
          </p:nvPr>
        </p:nvSpPr>
        <p:spPr>
          <a:xfrm>
            <a:off x="3748505" y="4957010"/>
            <a:ext cx="5507791" cy="5948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>
            <a:normAutofit fontScale="100000" lnSpcReduction="0"/>
          </a:bodyPr>
          <a:lstStyle/>
          <a:p>
            <a:pPr/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/>
          <p:nvPr>
            <p:ph type="sldNum" sz="quarter" idx="2"/>
          </p:nvPr>
        </p:nvSpPr>
        <p:spPr>
          <a:xfrm>
            <a:off x="6367114" y="7179510"/>
            <a:ext cx="263888" cy="269375"/>
          </a:xfrm>
          <a:prstGeom prst="rect">
            <a:avLst/>
          </a:prstGeom>
          <a:ln w="3175">
            <a:miter lim="400000"/>
          </a:ln>
        </p:spPr>
        <p:txBody>
          <a:bodyPr wrap="none" lIns="26736" tIns="26736" rIns="26736" bIns="26736">
            <a:spAutoFit/>
          </a:bodyPr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矩形"/>
          <p:cNvSpPr/>
          <p:nvPr/>
        </p:nvSpPr>
        <p:spPr>
          <a:xfrm>
            <a:off x="164590" y="189374"/>
            <a:ext cx="12675620" cy="9229351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27" name="矩形"/>
          <p:cNvSpPr/>
          <p:nvPr/>
        </p:nvSpPr>
        <p:spPr>
          <a:xfrm>
            <a:off x="336172" y="1099981"/>
            <a:ext cx="12332456" cy="432445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28" name="線條"/>
          <p:cNvSpPr/>
          <p:nvPr/>
        </p:nvSpPr>
        <p:spPr>
          <a:xfrm flipV="1">
            <a:off x="6502400" y="219933"/>
            <a:ext cx="0" cy="9168234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  <p:sp>
        <p:nvSpPr>
          <p:cNvPr id="129" name="矩形"/>
          <p:cNvSpPr/>
          <p:nvPr/>
        </p:nvSpPr>
        <p:spPr>
          <a:xfrm>
            <a:off x="336172" y="5614018"/>
            <a:ext cx="2417791" cy="2544916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0" name="矩形"/>
          <p:cNvSpPr/>
          <p:nvPr/>
        </p:nvSpPr>
        <p:spPr>
          <a:xfrm>
            <a:off x="336172" y="5610628"/>
            <a:ext cx="2417791" cy="85354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1" name="矩形"/>
          <p:cNvSpPr/>
          <p:nvPr/>
        </p:nvSpPr>
        <p:spPr>
          <a:xfrm>
            <a:off x="336172" y="6459706"/>
            <a:ext cx="2417791" cy="85354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2" name="矩形"/>
          <p:cNvSpPr/>
          <p:nvPr/>
        </p:nvSpPr>
        <p:spPr>
          <a:xfrm>
            <a:off x="336172" y="7316551"/>
            <a:ext cx="2417791" cy="84148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3" name="矩形"/>
          <p:cNvSpPr/>
          <p:nvPr/>
        </p:nvSpPr>
        <p:spPr>
          <a:xfrm>
            <a:off x="336172" y="8151809"/>
            <a:ext cx="2417791" cy="1066729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4" name="矩形"/>
          <p:cNvSpPr/>
          <p:nvPr/>
        </p:nvSpPr>
        <p:spPr>
          <a:xfrm>
            <a:off x="10250837" y="5614018"/>
            <a:ext cx="2417791" cy="2544916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5" name="矩形"/>
          <p:cNvSpPr/>
          <p:nvPr/>
        </p:nvSpPr>
        <p:spPr>
          <a:xfrm>
            <a:off x="10250837" y="5610628"/>
            <a:ext cx="2417791" cy="85354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6" name="矩形"/>
          <p:cNvSpPr/>
          <p:nvPr/>
        </p:nvSpPr>
        <p:spPr>
          <a:xfrm>
            <a:off x="10250837" y="6471766"/>
            <a:ext cx="2417791" cy="841480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7" name="矩形"/>
          <p:cNvSpPr/>
          <p:nvPr/>
        </p:nvSpPr>
        <p:spPr>
          <a:xfrm>
            <a:off x="10250837" y="7316551"/>
            <a:ext cx="2417791" cy="841480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8" name="矩形"/>
          <p:cNvSpPr/>
          <p:nvPr/>
        </p:nvSpPr>
        <p:spPr>
          <a:xfrm>
            <a:off x="10250837" y="8151809"/>
            <a:ext cx="2417791" cy="1066729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39" name="矩形"/>
          <p:cNvSpPr/>
          <p:nvPr/>
        </p:nvSpPr>
        <p:spPr>
          <a:xfrm>
            <a:off x="2981011" y="5610628"/>
            <a:ext cx="3281641" cy="85354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0" name="矩形"/>
          <p:cNvSpPr/>
          <p:nvPr/>
        </p:nvSpPr>
        <p:spPr>
          <a:xfrm>
            <a:off x="2981011" y="6548759"/>
            <a:ext cx="3281641" cy="759001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1" name="矩形"/>
          <p:cNvSpPr/>
          <p:nvPr/>
        </p:nvSpPr>
        <p:spPr>
          <a:xfrm>
            <a:off x="2981011" y="7306991"/>
            <a:ext cx="3281641" cy="759001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2" name="矩形"/>
          <p:cNvSpPr/>
          <p:nvPr/>
        </p:nvSpPr>
        <p:spPr>
          <a:xfrm>
            <a:off x="2981011" y="8062750"/>
            <a:ext cx="3281641" cy="853540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3" name="矩形"/>
          <p:cNvSpPr/>
          <p:nvPr/>
        </p:nvSpPr>
        <p:spPr>
          <a:xfrm>
            <a:off x="6742148" y="5610628"/>
            <a:ext cx="3281641" cy="853540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4" name="矩形"/>
          <p:cNvSpPr/>
          <p:nvPr/>
        </p:nvSpPr>
        <p:spPr>
          <a:xfrm>
            <a:off x="6742148" y="6548759"/>
            <a:ext cx="3281641" cy="759001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5" name="矩形"/>
          <p:cNvSpPr/>
          <p:nvPr/>
        </p:nvSpPr>
        <p:spPr>
          <a:xfrm>
            <a:off x="6742148" y="7306991"/>
            <a:ext cx="3281641" cy="759001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6" name="矩形"/>
          <p:cNvSpPr/>
          <p:nvPr/>
        </p:nvSpPr>
        <p:spPr>
          <a:xfrm>
            <a:off x="6742148" y="8062750"/>
            <a:ext cx="3281641" cy="853540"/>
          </a:xfrm>
          <a:prstGeom prst="rect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47" name="線條"/>
          <p:cNvSpPr/>
          <p:nvPr/>
        </p:nvSpPr>
        <p:spPr>
          <a:xfrm>
            <a:off x="1184851" y="822025"/>
            <a:ext cx="3281641" cy="1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  <p:sp>
        <p:nvSpPr>
          <p:cNvPr id="148" name="要"/>
          <p:cNvSpPr/>
          <p:nvPr/>
        </p:nvSpPr>
        <p:spPr>
          <a:xfrm>
            <a:off x="330753" y="5616978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要</a:t>
            </a:r>
          </a:p>
        </p:txBody>
      </p:sp>
      <p:sp>
        <p:nvSpPr>
          <p:cNvPr id="149" name="痛"/>
          <p:cNvSpPr/>
          <p:nvPr/>
        </p:nvSpPr>
        <p:spPr>
          <a:xfrm>
            <a:off x="330753" y="6460414"/>
            <a:ext cx="407952" cy="41343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痛</a:t>
            </a:r>
          </a:p>
        </p:txBody>
      </p:sp>
      <p:sp>
        <p:nvSpPr>
          <p:cNvPr id="150" name="底"/>
          <p:cNvSpPr/>
          <p:nvPr/>
        </p:nvSpPr>
        <p:spPr>
          <a:xfrm>
            <a:off x="330753" y="7299762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底</a:t>
            </a:r>
          </a:p>
        </p:txBody>
      </p:sp>
      <p:sp>
        <p:nvSpPr>
          <p:cNvPr id="151" name="意外"/>
          <p:cNvSpPr/>
          <p:nvPr/>
        </p:nvSpPr>
        <p:spPr>
          <a:xfrm>
            <a:off x="330753" y="8145459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1200"/>
            </a:lvl1pPr>
          </a:lstStyle>
          <a:p>
            <a:pPr/>
            <a:r>
              <a:t>意外</a:t>
            </a:r>
          </a:p>
        </p:txBody>
      </p:sp>
      <p:sp>
        <p:nvSpPr>
          <p:cNvPr id="152" name="我方"/>
          <p:cNvSpPr/>
          <p:nvPr/>
        </p:nvSpPr>
        <p:spPr>
          <a:xfrm>
            <a:off x="2987361" y="5616978"/>
            <a:ext cx="599001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1700"/>
            </a:lvl1pPr>
          </a:lstStyle>
          <a:p>
            <a:pPr/>
            <a:r>
              <a:t>我方</a:t>
            </a:r>
          </a:p>
        </p:txBody>
      </p:sp>
      <p:sp>
        <p:nvSpPr>
          <p:cNvPr id="153" name="圓形"/>
          <p:cNvSpPr/>
          <p:nvPr/>
        </p:nvSpPr>
        <p:spPr>
          <a:xfrm>
            <a:off x="355936" y="296312"/>
            <a:ext cx="535934" cy="535935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>
                <a:solidFill>
                  <a:srgbClr val="FFFFFF"/>
                </a:solidFill>
              </a:defRPr>
            </a:pPr>
          </a:p>
        </p:txBody>
      </p:sp>
      <p:sp>
        <p:nvSpPr>
          <p:cNvPr id="154" name="我方"/>
          <p:cNvSpPr/>
          <p:nvPr/>
        </p:nvSpPr>
        <p:spPr>
          <a:xfrm>
            <a:off x="330753" y="1111153"/>
            <a:ext cx="586300" cy="601391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b="1" sz="1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我方</a:t>
            </a:r>
          </a:p>
        </p:txBody>
      </p:sp>
      <p:sp>
        <p:nvSpPr>
          <p:cNvPr id="155" name="對方"/>
          <p:cNvSpPr/>
          <p:nvPr/>
        </p:nvSpPr>
        <p:spPr>
          <a:xfrm>
            <a:off x="12087747" y="1111153"/>
            <a:ext cx="586301" cy="601391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b="1" sz="1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對方</a:t>
            </a:r>
          </a:p>
        </p:txBody>
      </p:sp>
      <p:sp>
        <p:nvSpPr>
          <p:cNvPr id="156" name="矩形"/>
          <p:cNvSpPr/>
          <p:nvPr/>
        </p:nvSpPr>
        <p:spPr>
          <a:xfrm>
            <a:off x="12266096" y="6457239"/>
            <a:ext cx="407952" cy="41343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  <p:sp>
        <p:nvSpPr>
          <p:cNvPr id="157" name="矩形"/>
          <p:cNvSpPr/>
          <p:nvPr/>
        </p:nvSpPr>
        <p:spPr>
          <a:xfrm>
            <a:off x="12266096" y="7296587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  <p:sp>
        <p:nvSpPr>
          <p:cNvPr id="158" name="矩形"/>
          <p:cNvSpPr/>
          <p:nvPr/>
        </p:nvSpPr>
        <p:spPr>
          <a:xfrm>
            <a:off x="12266096" y="8142284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  <p:sp>
        <p:nvSpPr>
          <p:cNvPr id="159" name="要"/>
          <p:cNvSpPr/>
          <p:nvPr/>
        </p:nvSpPr>
        <p:spPr>
          <a:xfrm>
            <a:off x="12272446" y="5617616"/>
            <a:ext cx="407952" cy="41343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要</a:t>
            </a:r>
          </a:p>
        </p:txBody>
      </p:sp>
      <p:sp>
        <p:nvSpPr>
          <p:cNvPr id="160" name="對方"/>
          <p:cNvSpPr/>
          <p:nvPr/>
        </p:nvSpPr>
        <p:spPr>
          <a:xfrm>
            <a:off x="6735798" y="5616978"/>
            <a:ext cx="599001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1700"/>
            </a:lvl1pPr>
          </a:lstStyle>
          <a:p>
            <a:pPr/>
            <a:r>
              <a:t>對方</a:t>
            </a:r>
          </a:p>
        </p:txBody>
      </p:sp>
      <p:sp>
        <p:nvSpPr>
          <p:cNvPr id="161" name="優先順序"/>
          <p:cNvSpPr/>
          <p:nvPr/>
        </p:nvSpPr>
        <p:spPr>
          <a:xfrm>
            <a:off x="344291" y="2275488"/>
            <a:ext cx="304675" cy="1164977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b="1" sz="1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優先順序</a:t>
            </a:r>
          </a:p>
        </p:txBody>
      </p:sp>
      <p:sp>
        <p:nvSpPr>
          <p:cNvPr id="162" name="可行性"/>
          <p:cNvSpPr/>
          <p:nvPr/>
        </p:nvSpPr>
        <p:spPr>
          <a:xfrm>
            <a:off x="344291" y="4264533"/>
            <a:ext cx="304675" cy="1164978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b="1" sz="17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可行性</a:t>
            </a:r>
          </a:p>
        </p:txBody>
      </p:sp>
      <p:grpSp>
        <p:nvGrpSpPr>
          <p:cNvPr id="167" name="群組"/>
          <p:cNvGrpSpPr/>
          <p:nvPr/>
        </p:nvGrpSpPr>
        <p:grpSpPr>
          <a:xfrm>
            <a:off x="650479" y="2279655"/>
            <a:ext cx="304674" cy="1156643"/>
            <a:chOff x="0" y="0"/>
            <a:chExt cx="304673" cy="1156642"/>
          </a:xfrm>
        </p:grpSpPr>
        <p:sp>
          <p:nvSpPr>
            <p:cNvPr id="163" name="高"/>
            <p:cNvSpPr/>
            <p:nvPr/>
          </p:nvSpPr>
          <p:spPr>
            <a:xfrm>
              <a:off x="0" y="0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高</a:t>
              </a:r>
            </a:p>
          </p:txBody>
        </p:sp>
        <p:sp>
          <p:nvSpPr>
            <p:cNvPr id="164" name="中"/>
            <p:cNvSpPr/>
            <p:nvPr/>
          </p:nvSpPr>
          <p:spPr>
            <a:xfrm>
              <a:off x="0" y="289878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中</a:t>
              </a:r>
            </a:p>
          </p:txBody>
        </p:sp>
        <p:sp>
          <p:nvSpPr>
            <p:cNvPr id="165" name="低"/>
            <p:cNvSpPr/>
            <p:nvPr/>
          </p:nvSpPr>
          <p:spPr>
            <a:xfrm>
              <a:off x="0" y="577234"/>
              <a:ext cx="304674" cy="29205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低</a:t>
              </a:r>
            </a:p>
          </p:txBody>
        </p:sp>
        <p:sp>
          <p:nvSpPr>
            <p:cNvPr id="166" name="無"/>
            <p:cNvSpPr/>
            <p:nvPr/>
          </p:nvSpPr>
          <p:spPr>
            <a:xfrm>
              <a:off x="0" y="864591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無</a:t>
              </a:r>
            </a:p>
          </p:txBody>
        </p:sp>
      </p:grpSp>
      <p:grpSp>
        <p:nvGrpSpPr>
          <p:cNvPr id="172" name="群組"/>
          <p:cNvGrpSpPr/>
          <p:nvPr/>
        </p:nvGrpSpPr>
        <p:grpSpPr>
          <a:xfrm>
            <a:off x="650479" y="4261443"/>
            <a:ext cx="304674" cy="1156644"/>
            <a:chOff x="0" y="0"/>
            <a:chExt cx="304673" cy="1156642"/>
          </a:xfrm>
        </p:grpSpPr>
        <p:sp>
          <p:nvSpPr>
            <p:cNvPr id="168" name="高"/>
            <p:cNvSpPr/>
            <p:nvPr/>
          </p:nvSpPr>
          <p:spPr>
            <a:xfrm>
              <a:off x="0" y="0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高</a:t>
              </a:r>
            </a:p>
          </p:txBody>
        </p:sp>
        <p:sp>
          <p:nvSpPr>
            <p:cNvPr id="169" name="中"/>
            <p:cNvSpPr/>
            <p:nvPr/>
          </p:nvSpPr>
          <p:spPr>
            <a:xfrm>
              <a:off x="0" y="289878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中</a:t>
              </a:r>
            </a:p>
          </p:txBody>
        </p:sp>
        <p:sp>
          <p:nvSpPr>
            <p:cNvPr id="170" name="低"/>
            <p:cNvSpPr/>
            <p:nvPr/>
          </p:nvSpPr>
          <p:spPr>
            <a:xfrm>
              <a:off x="0" y="577234"/>
              <a:ext cx="304674" cy="29205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低</a:t>
              </a:r>
            </a:p>
          </p:txBody>
        </p:sp>
        <p:sp>
          <p:nvSpPr>
            <p:cNvPr id="171" name="無"/>
            <p:cNvSpPr/>
            <p:nvPr/>
          </p:nvSpPr>
          <p:spPr>
            <a:xfrm>
              <a:off x="0" y="864591"/>
              <a:ext cx="304674" cy="29205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6736" tIns="26736" rIns="26736" bIns="26736" numCol="1" anchor="ctr">
              <a:noAutofit/>
            </a:bodyPr>
            <a:lstStyle>
              <a:lvl1pPr>
                <a:defRPr b="1" sz="1300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/>
              <a:r>
                <a:t>無</a:t>
              </a:r>
            </a:p>
          </p:txBody>
        </p:sp>
      </p:grpSp>
      <p:sp>
        <p:nvSpPr>
          <p:cNvPr id="173" name="目標"/>
          <p:cNvSpPr txBox="1"/>
          <p:nvPr/>
        </p:nvSpPr>
        <p:spPr>
          <a:xfrm>
            <a:off x="355030" y="6104021"/>
            <a:ext cx="370975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目標</a:t>
            </a:r>
          </a:p>
        </p:txBody>
      </p:sp>
      <p:sp>
        <p:nvSpPr>
          <p:cNvPr id="174" name="守住"/>
          <p:cNvSpPr txBox="1"/>
          <p:nvPr/>
        </p:nvSpPr>
        <p:spPr>
          <a:xfrm>
            <a:off x="349241" y="7737291"/>
            <a:ext cx="370975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守住</a:t>
            </a:r>
          </a:p>
        </p:txBody>
      </p:sp>
      <p:sp>
        <p:nvSpPr>
          <p:cNvPr id="175" name="主張"/>
          <p:cNvSpPr txBox="1"/>
          <p:nvPr/>
        </p:nvSpPr>
        <p:spPr>
          <a:xfrm>
            <a:off x="3101374" y="6104021"/>
            <a:ext cx="370974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主張</a:t>
            </a:r>
          </a:p>
        </p:txBody>
      </p:sp>
      <p:sp>
        <p:nvSpPr>
          <p:cNvPr id="176" name="主張"/>
          <p:cNvSpPr txBox="1"/>
          <p:nvPr/>
        </p:nvSpPr>
        <p:spPr>
          <a:xfrm>
            <a:off x="6849811" y="6104021"/>
            <a:ext cx="370975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主張</a:t>
            </a:r>
          </a:p>
        </p:txBody>
      </p:sp>
      <p:sp>
        <p:nvSpPr>
          <p:cNvPr id="177" name="資源1"/>
          <p:cNvSpPr txBox="1"/>
          <p:nvPr/>
        </p:nvSpPr>
        <p:spPr>
          <a:xfrm>
            <a:off x="3016639" y="6612081"/>
            <a:ext cx="455710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資源1</a:t>
            </a:r>
          </a:p>
        </p:txBody>
      </p:sp>
      <p:sp>
        <p:nvSpPr>
          <p:cNvPr id="178" name="資源2"/>
          <p:cNvSpPr txBox="1"/>
          <p:nvPr/>
        </p:nvSpPr>
        <p:spPr>
          <a:xfrm>
            <a:off x="3016639" y="7373301"/>
            <a:ext cx="455710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資源2</a:t>
            </a:r>
          </a:p>
        </p:txBody>
      </p:sp>
      <p:sp>
        <p:nvSpPr>
          <p:cNvPr id="179" name="資源3"/>
          <p:cNvSpPr txBox="1"/>
          <p:nvPr/>
        </p:nvSpPr>
        <p:spPr>
          <a:xfrm>
            <a:off x="3016639" y="8139109"/>
            <a:ext cx="455710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資源3</a:t>
            </a:r>
          </a:p>
        </p:txBody>
      </p:sp>
      <p:sp>
        <p:nvSpPr>
          <p:cNvPr id="180" name="要"/>
          <p:cNvSpPr/>
          <p:nvPr/>
        </p:nvSpPr>
        <p:spPr>
          <a:xfrm>
            <a:off x="12266096" y="5616978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要</a:t>
            </a:r>
          </a:p>
        </p:txBody>
      </p:sp>
      <p:sp>
        <p:nvSpPr>
          <p:cNvPr id="181" name="痛"/>
          <p:cNvSpPr/>
          <p:nvPr/>
        </p:nvSpPr>
        <p:spPr>
          <a:xfrm>
            <a:off x="12266096" y="6460414"/>
            <a:ext cx="407952" cy="41343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痛</a:t>
            </a:r>
          </a:p>
        </p:txBody>
      </p:sp>
      <p:sp>
        <p:nvSpPr>
          <p:cNvPr id="182" name="底"/>
          <p:cNvSpPr/>
          <p:nvPr/>
        </p:nvSpPr>
        <p:spPr>
          <a:xfrm>
            <a:off x="12266096" y="7299762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2000"/>
            </a:lvl1pPr>
          </a:lstStyle>
          <a:p>
            <a:pPr/>
            <a:r>
              <a:t>底</a:t>
            </a:r>
          </a:p>
        </p:txBody>
      </p:sp>
      <p:sp>
        <p:nvSpPr>
          <p:cNvPr id="183" name="意外"/>
          <p:cNvSpPr/>
          <p:nvPr/>
        </p:nvSpPr>
        <p:spPr>
          <a:xfrm>
            <a:off x="12266096" y="8145459"/>
            <a:ext cx="407952" cy="413432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36" tIns="26736" rIns="26736" bIns="26736" anchor="ctr"/>
          <a:lstStyle>
            <a:lvl1pPr>
              <a:defRPr sz="1200"/>
            </a:lvl1pPr>
          </a:lstStyle>
          <a:p>
            <a:pPr/>
            <a:r>
              <a:t>意外</a:t>
            </a:r>
          </a:p>
        </p:txBody>
      </p:sp>
      <p:sp>
        <p:nvSpPr>
          <p:cNvPr id="184" name="目標"/>
          <p:cNvSpPr txBox="1"/>
          <p:nvPr/>
        </p:nvSpPr>
        <p:spPr>
          <a:xfrm>
            <a:off x="12290373" y="6104021"/>
            <a:ext cx="370975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目標</a:t>
            </a:r>
          </a:p>
        </p:txBody>
      </p:sp>
      <p:sp>
        <p:nvSpPr>
          <p:cNvPr id="185" name="真假 ?"/>
          <p:cNvSpPr txBox="1"/>
          <p:nvPr/>
        </p:nvSpPr>
        <p:spPr>
          <a:xfrm>
            <a:off x="12284584" y="7709986"/>
            <a:ext cx="370975" cy="42558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/>
          <a:p>
            <a:pPr>
              <a:lnSpc>
                <a:spcPct val="90000"/>
              </a:lnSpc>
              <a:defRPr sz="1200"/>
            </a:pPr>
            <a:r>
              <a:t>真假</a:t>
            </a:r>
            <a:br/>
            <a:r>
              <a:t>?</a:t>
            </a:r>
          </a:p>
        </p:txBody>
      </p:sp>
      <p:sp>
        <p:nvSpPr>
          <p:cNvPr id="186" name="資源1"/>
          <p:cNvSpPr txBox="1"/>
          <p:nvPr/>
        </p:nvSpPr>
        <p:spPr>
          <a:xfrm>
            <a:off x="6765077" y="6612081"/>
            <a:ext cx="455709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資源1</a:t>
            </a:r>
          </a:p>
        </p:txBody>
      </p:sp>
      <p:sp>
        <p:nvSpPr>
          <p:cNvPr id="187" name="資源2"/>
          <p:cNvSpPr txBox="1"/>
          <p:nvPr/>
        </p:nvSpPr>
        <p:spPr>
          <a:xfrm>
            <a:off x="6765077" y="7373301"/>
            <a:ext cx="455709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資源2</a:t>
            </a:r>
          </a:p>
        </p:txBody>
      </p:sp>
      <p:sp>
        <p:nvSpPr>
          <p:cNvPr id="188" name="資源3"/>
          <p:cNvSpPr txBox="1"/>
          <p:nvPr/>
        </p:nvSpPr>
        <p:spPr>
          <a:xfrm>
            <a:off x="6765077" y="8139109"/>
            <a:ext cx="455709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資源3</a:t>
            </a:r>
          </a:p>
        </p:txBody>
      </p:sp>
      <p:sp>
        <p:nvSpPr>
          <p:cNvPr id="189" name="1.靠不靠譜？"/>
          <p:cNvSpPr txBox="1"/>
          <p:nvPr/>
        </p:nvSpPr>
        <p:spPr>
          <a:xfrm>
            <a:off x="1023887" y="4294412"/>
            <a:ext cx="955276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1.靠不靠譜？</a:t>
            </a:r>
          </a:p>
        </p:txBody>
      </p:sp>
      <p:sp>
        <p:nvSpPr>
          <p:cNvPr id="190" name="2.關鍵人物？"/>
          <p:cNvSpPr txBox="1"/>
          <p:nvPr/>
        </p:nvSpPr>
        <p:spPr>
          <a:xfrm>
            <a:off x="1023887" y="4494028"/>
            <a:ext cx="955276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2.關鍵人物？</a:t>
            </a:r>
          </a:p>
        </p:txBody>
      </p:sp>
      <p:sp>
        <p:nvSpPr>
          <p:cNvPr id="191" name="3.有無搞頭？(市場需求？)"/>
          <p:cNvSpPr txBox="1"/>
          <p:nvPr/>
        </p:nvSpPr>
        <p:spPr>
          <a:xfrm>
            <a:off x="1023887" y="4697099"/>
            <a:ext cx="1818775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3.有無搞頭？(市場需求？)</a:t>
            </a:r>
          </a:p>
        </p:txBody>
      </p:sp>
      <p:sp>
        <p:nvSpPr>
          <p:cNvPr id="192" name="4.合不合邏輯？"/>
          <p:cNvSpPr txBox="1"/>
          <p:nvPr/>
        </p:nvSpPr>
        <p:spPr>
          <a:xfrm>
            <a:off x="1023887" y="4909126"/>
            <a:ext cx="1107676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4.合不合邏輯？</a:t>
            </a:r>
          </a:p>
        </p:txBody>
      </p:sp>
      <p:sp>
        <p:nvSpPr>
          <p:cNvPr id="193" name="5.要拿到這個案子，需要有哪些關鍵資源？"/>
          <p:cNvSpPr txBox="1"/>
          <p:nvPr/>
        </p:nvSpPr>
        <p:spPr>
          <a:xfrm>
            <a:off x="1023887" y="5104441"/>
            <a:ext cx="2936476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5.要拿到這個案子，需要有哪些關鍵資源？</a:t>
            </a:r>
          </a:p>
        </p:txBody>
      </p:sp>
      <p:sp>
        <p:nvSpPr>
          <p:cNvPr id="194" name="討論"/>
          <p:cNvSpPr txBox="1"/>
          <p:nvPr/>
        </p:nvSpPr>
        <p:spPr>
          <a:xfrm>
            <a:off x="5694911" y="1200961"/>
            <a:ext cx="599574" cy="4217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b="1" sz="21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討論</a:t>
            </a:r>
          </a:p>
        </p:txBody>
      </p:sp>
      <p:sp>
        <p:nvSpPr>
          <p:cNvPr id="195" name="內容(A.S.K)"/>
          <p:cNvSpPr txBox="1"/>
          <p:nvPr/>
        </p:nvSpPr>
        <p:spPr>
          <a:xfrm>
            <a:off x="6704048" y="1200962"/>
            <a:ext cx="1488488" cy="4217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b="1" sz="21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內容(A.S.K)</a:t>
            </a:r>
          </a:p>
        </p:txBody>
      </p:sp>
      <p:sp>
        <p:nvSpPr>
          <p:cNvPr id="196" name="(1)各取所需資源互補 (2)共同解決問題 (3)創造價值"/>
          <p:cNvSpPr txBox="1"/>
          <p:nvPr/>
        </p:nvSpPr>
        <p:spPr>
          <a:xfrm>
            <a:off x="8030020" y="655588"/>
            <a:ext cx="4581685" cy="3328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600"/>
            </a:lvl1pPr>
          </a:lstStyle>
          <a:p>
            <a:pPr/>
            <a:r>
              <a:t>(1)各取所需資源互補 (2)共同解決問題 (3)創造價值</a:t>
            </a:r>
          </a:p>
        </p:txBody>
      </p:sp>
      <p:sp>
        <p:nvSpPr>
          <p:cNvPr id="197" name="＊不要隨便給資料，因為都是錢！想要再給！"/>
          <p:cNvSpPr txBox="1"/>
          <p:nvPr/>
        </p:nvSpPr>
        <p:spPr>
          <a:xfrm>
            <a:off x="3101374" y="8952233"/>
            <a:ext cx="2860174" cy="2566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100"/>
            </a:lvl1pPr>
          </a:lstStyle>
          <a:p>
            <a:pPr/>
            <a:r>
              <a:t>＊不要隨便給資料，因為都是錢！想要再給！</a:t>
            </a:r>
          </a:p>
        </p:txBody>
      </p:sp>
      <p:sp>
        <p:nvSpPr>
          <p:cNvPr id="198" name="＊有沒有不重要，只要對方相信你有你就有！"/>
          <p:cNvSpPr txBox="1"/>
          <p:nvPr/>
        </p:nvSpPr>
        <p:spPr>
          <a:xfrm>
            <a:off x="3101661" y="9141378"/>
            <a:ext cx="2860175" cy="2566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100"/>
            </a:lvl1pPr>
          </a:lstStyle>
          <a:p>
            <a:pPr/>
            <a:r>
              <a:t>＊有沒有不重要，只要對方相信你有你就有！</a:t>
            </a:r>
          </a:p>
        </p:txBody>
      </p:sp>
      <p:sp>
        <p:nvSpPr>
          <p:cNvPr id="199" name="＊如何判斷他說的資料真假？"/>
          <p:cNvSpPr txBox="1"/>
          <p:nvPr/>
        </p:nvSpPr>
        <p:spPr>
          <a:xfrm>
            <a:off x="6729448" y="8956231"/>
            <a:ext cx="1882275" cy="2566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100"/>
            </a:lvl1pPr>
          </a:lstStyle>
          <a:p>
            <a:pPr/>
            <a:r>
              <a:t>＊如何判斷他說的資料真假？</a:t>
            </a:r>
          </a:p>
        </p:txBody>
      </p:sp>
      <p:sp>
        <p:nvSpPr>
          <p:cNvPr id="200" name="＊能否請對方Demo實力？樣品？客戶？"/>
          <p:cNvSpPr txBox="1"/>
          <p:nvPr/>
        </p:nvSpPr>
        <p:spPr>
          <a:xfrm>
            <a:off x="6729448" y="9141378"/>
            <a:ext cx="2534255" cy="2566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100"/>
            </a:lvl1pPr>
          </a:lstStyle>
          <a:p>
            <a:pPr/>
            <a:r>
              <a:t>＊能否請對方Demo實力？樣品？客戶？</a:t>
            </a:r>
          </a:p>
        </p:txBody>
      </p:sp>
      <p:sp>
        <p:nvSpPr>
          <p:cNvPr id="201" name="＊有無關鍵決策者未現身？"/>
          <p:cNvSpPr txBox="1"/>
          <p:nvPr/>
        </p:nvSpPr>
        <p:spPr>
          <a:xfrm>
            <a:off x="10695538" y="5104441"/>
            <a:ext cx="1894975" cy="26937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＊有無關鍵決策者未現身？</a:t>
            </a:r>
          </a:p>
        </p:txBody>
      </p:sp>
      <p:sp>
        <p:nvSpPr>
          <p:cNvPr id="202" name="日期"/>
          <p:cNvSpPr txBox="1"/>
          <p:nvPr/>
        </p:nvSpPr>
        <p:spPr>
          <a:xfrm>
            <a:off x="438416" y="810852"/>
            <a:ext cx="370974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日期</a:t>
            </a:r>
          </a:p>
        </p:txBody>
      </p:sp>
      <p:sp>
        <p:nvSpPr>
          <p:cNvPr id="203" name="(人事時地)"/>
          <p:cNvSpPr txBox="1"/>
          <p:nvPr/>
        </p:nvSpPr>
        <p:spPr>
          <a:xfrm>
            <a:off x="1189088" y="810852"/>
            <a:ext cx="777274" cy="2693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sz="1200"/>
            </a:lvl1pPr>
          </a:lstStyle>
          <a:p>
            <a:pPr/>
            <a:r>
              <a:t>(人事時地)</a:t>
            </a:r>
          </a:p>
        </p:txBody>
      </p:sp>
      <p:sp>
        <p:nvSpPr>
          <p:cNvPr id="204" name="拿 到 我 想 要 的 才 重 要"/>
          <p:cNvSpPr txBox="1"/>
          <p:nvPr/>
        </p:nvSpPr>
        <p:spPr>
          <a:xfrm>
            <a:off x="6077685" y="1712376"/>
            <a:ext cx="218575" cy="1996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/>
          <a:p>
            <a:pPr>
              <a:defRPr sz="1200"/>
            </a:pPr>
            <a:r>
              <a:t>拿</a:t>
            </a:r>
            <a:br/>
            <a:r>
              <a:t>到</a:t>
            </a:r>
            <a:br/>
            <a:r>
              <a:t>我</a:t>
            </a:r>
            <a:br/>
            <a:r>
              <a:t>想</a:t>
            </a:r>
            <a:br/>
            <a:r>
              <a:t>要</a:t>
            </a:r>
            <a:br/>
            <a:r>
              <a:t>的</a:t>
            </a:r>
            <a:br/>
            <a:r>
              <a:t>才</a:t>
            </a:r>
            <a:br/>
            <a:r>
              <a:t>重</a:t>
            </a:r>
            <a:br/>
            <a:r>
              <a:t>要</a:t>
            </a:r>
          </a:p>
        </p:txBody>
      </p:sp>
      <p:sp>
        <p:nvSpPr>
          <p:cNvPr id="205" name="談…"/>
          <p:cNvSpPr txBox="1"/>
          <p:nvPr/>
        </p:nvSpPr>
        <p:spPr>
          <a:xfrm>
            <a:off x="6489699" y="1712376"/>
            <a:ext cx="489542" cy="1996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/>
          <a:p>
            <a:pPr lvl="1">
              <a:defRPr sz="1200"/>
            </a:pPr>
            <a:r>
              <a:t>談</a:t>
            </a:r>
          </a:p>
          <a:p>
            <a:pPr lvl="1">
              <a:defRPr sz="1200"/>
            </a:pPr>
            <a:r>
              <a:t>判</a:t>
            </a:r>
          </a:p>
          <a:p>
            <a:pPr lvl="1">
              <a:defRPr sz="1200"/>
            </a:pPr>
            <a:r>
              <a:t>不</a:t>
            </a:r>
          </a:p>
          <a:p>
            <a:pPr lvl="1">
              <a:defRPr sz="1200"/>
            </a:pPr>
            <a:r>
              <a:t>是</a:t>
            </a:r>
          </a:p>
          <a:p>
            <a:pPr lvl="1">
              <a:defRPr sz="1200"/>
            </a:pPr>
            <a:r>
              <a:t>辯</a:t>
            </a:r>
          </a:p>
          <a:p>
            <a:pPr lvl="1">
              <a:defRPr sz="1200"/>
            </a:pPr>
            <a:r>
              <a:t>論</a:t>
            </a:r>
          </a:p>
          <a:p>
            <a:pPr lvl="1">
              <a:defRPr sz="1200"/>
            </a:pPr>
            <a:r>
              <a:t>莫</a:t>
            </a:r>
          </a:p>
          <a:p>
            <a:pPr lvl="1">
              <a:defRPr sz="1200"/>
            </a:pPr>
            <a:r>
              <a:t>動</a:t>
            </a:r>
          </a:p>
          <a:p>
            <a:pPr lvl="1">
              <a:defRPr sz="1200"/>
            </a:pPr>
            <a:r>
              <a:t>氣</a:t>
            </a:r>
          </a:p>
        </p:txBody>
      </p:sp>
      <p:sp>
        <p:nvSpPr>
          <p:cNvPr id="206" name="大原則："/>
          <p:cNvSpPr txBox="1"/>
          <p:nvPr/>
        </p:nvSpPr>
        <p:spPr>
          <a:xfrm>
            <a:off x="7231098" y="655588"/>
            <a:ext cx="878975" cy="3328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36" tIns="26736" rIns="26736" bIns="26736" anchor="ctr">
            <a:spAutoFit/>
          </a:bodyPr>
          <a:lstStyle>
            <a:lvl1pPr>
              <a:defRPr b="1" sz="1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大原則：</a:t>
            </a:r>
          </a:p>
        </p:txBody>
      </p:sp>
      <p:sp>
        <p:nvSpPr>
          <p:cNvPr id="207" name="線條"/>
          <p:cNvSpPr/>
          <p:nvPr/>
        </p:nvSpPr>
        <p:spPr>
          <a:xfrm flipV="1">
            <a:off x="475443" y="415819"/>
            <a:ext cx="296920" cy="296920"/>
          </a:xfrm>
          <a:prstGeom prst="lin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26736" tIns="26736" rIns="26736" bIns="26736" anchor="ctr"/>
          <a:lstStyle/>
          <a:p>
            <a:pPr>
              <a:defRPr sz="20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2700" dist="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>
          <a:outerShdw sx="100000" sy="100000" kx="0" ky="0" algn="b" rotWithShape="0" blurRad="0" dist="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6736" tIns="26736" rIns="26736" bIns="26736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6736" tIns="26736" rIns="26736" bIns="26736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2700" dist="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0" dist="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3175" cap="flat">
          <a:noFill/>
          <a:miter lim="400000"/>
        </a:ln>
        <a:effectLst>
          <a:outerShdw sx="100000" sy="100000" kx="0" ky="0" algn="b" rotWithShape="0" blurRad="0" dist="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6736" tIns="26736" rIns="26736" bIns="26736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6736" tIns="26736" rIns="26736" bIns="26736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